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9B4AB1-080E-FD9B-92A1-AB5DF6CF1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89D02D4-7C8E-846C-8588-733C716CE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E06077-E718-B04A-18C4-B53435CF5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5DE5A3-B8A8-C8ED-8DC6-2443502B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7B6BD9-8EA8-8670-1E18-4E81E487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53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60C69E-F48D-B16B-16ED-0498704BD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64E61D-841E-B7EE-72B3-28BDF6873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227C57-42D3-29B6-4C3D-591CF9FA4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268848-8FE0-6D51-C050-F919F82B7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B13936-78C5-EC79-4BD5-749060D1D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25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6B3B9EE-98B0-1A78-1344-D4083D0805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EFA1C9-9666-B36A-4622-F51C3472D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05E1CE-40EC-6521-A117-A2A34A7B3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B8F49E-57AB-C906-5381-F1A06295B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B7EC22-E3D7-2B8F-472B-DDA071401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C493A5-6370-C25E-8E3F-9CE9BD387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E3DCAC-F221-5EE0-47F2-B6B00D454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1FD1EC-032F-2341-9FE6-FA6F7CC35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D031BB-52CA-2119-0866-B7CE2873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DB46D5-856C-69DA-C7B4-C5C42607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79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CF6A7B-D030-3EF7-9DE6-00C704616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9A1A06-6A7C-7B3D-9CF5-1463BC3D8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8D8995-AEDB-8CA0-85F6-E7EA5CC8E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507CE4-6245-FB18-B502-43B13EA20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0B1AFF-18D3-8F5C-7932-367CB98B8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78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B921A8-51C9-8176-F450-CC7BCA5F8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F6F40B-4661-2D30-A691-BBECB594D3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3C8961C-4226-2332-34B5-93793D1395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0B3F75-E6E9-ECAB-C671-0093B71E5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4D4DBC3-D170-5C6A-9EBD-4B9B10793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6C9D19-1959-53D3-75EF-EF2C3DA8F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289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182A83-5F47-2E80-354D-EF23AE9A4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77F971A-1F0A-87FD-AD47-9ED69ADB2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0B13BFA-1C6D-D4E6-D753-E4A2B8079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3B49071-8C0A-0E38-BAFF-AC0F6F451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53376FB-3971-A17C-7409-66F2EF5449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CADC680-0FBE-76F9-A77A-45A18B304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3DB366F-FA0F-3577-3758-E3468DBC7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C57EEB1-8FA2-0B54-5A5B-843E8C79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45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E52EC9-B41A-7578-796D-7A002DCBC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16CF149-A28C-314B-7B46-6A29FA62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3A87C39-C55F-BF45-AAF9-92B51136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E88F896-5E6A-B409-21D5-B4C2A5747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67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0CC9D73-FA77-D074-FDCA-9B8FC43CD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27A620B-9415-F9D3-9368-BBC1FBCC8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852B556-3708-BDF3-EDEB-C791184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76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BAA0FD-2C3B-A085-47CB-C6A7A41F3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6D26CA-E5FD-8BE4-EBB6-9553FAC01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02CC4F-B31A-F8D5-E406-547D1D3EC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965FA6-C644-79A0-9933-EBEC99B60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6FFE2E-9845-C1ED-BFE6-2AE9F0A8D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746F9D-1AD9-49CE-FEB8-E4784229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3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D5EBD2-30DB-E9C6-4664-7AF500DFB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E8561FE-C7C5-F4D3-F69E-DB071B62C4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E31245-F29C-8EDC-80E8-9B6B80E32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BEBCA3-6170-40A7-97C2-955315CEB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9B8E5E-DC0D-D291-817E-2F47075E8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EFC611-9094-01D3-48F3-EC91CEEF9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3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EA1F145-AD95-4261-56E0-CC2D5C0C4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451783-EE70-3750-4F16-CF65A1636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85285A-CE1A-77BA-C5BB-F4F971226F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6C1CB7-1ACE-5395-BCA6-79F7387688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11BCAE-6707-D792-BBFD-1AEF87E12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74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41C2393-22FD-1107-DD27-D067D6287F9E}"/>
              </a:ext>
            </a:extLst>
          </p:cNvPr>
          <p:cNvSpPr txBox="1"/>
          <p:nvPr/>
        </p:nvSpPr>
        <p:spPr>
          <a:xfrm>
            <a:off x="2769805" y="1207610"/>
            <a:ext cx="8735067" cy="4778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PÔLE 1 Boîte à outils : Les punaises de lit, la star </a:t>
            </a: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Animation et présentation du nuisible &amp; des solutions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Cédric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Thenoz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SLDC punaises de lit</a:t>
            </a: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Stéphanie Regnier,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Intervenants : </a:t>
            </a: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Présentation et manipulation du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TruDetx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 : Gilles Chenailles/ Frédéric Montagne,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Envu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Présentation d’une solution chimique: Laura Gonzalez,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Kwizda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b="1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PÔLE 2 Boîte à outils : Les rongeurs, les challengers</a:t>
            </a:r>
          </a:p>
          <a:p>
            <a:endParaRPr lang="fr-FR" sz="1050" b="1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Animation et présentation des nuisibles &amp; des solutions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Izipest</a:t>
            </a: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Intervenants :</a:t>
            </a: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révolution connectée: Alexandre Maury,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solutions d’herméticité et d’effarouchement: Alexandre Maury,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b="1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PÔLE 3 : Les autres solutions de lutte … Présentation de notre catalogue 2024</a:t>
            </a: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Animation et présentation des solutions: Jérôme Scharff,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Intervenants:</a:t>
            </a: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révolution LED : Frédéric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Hurtsel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PestWest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boîte à outils guêpes/frelons : Caroline Turcot/Olivier Perronnet,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formations pour vous accompagner: Izipest </a:t>
            </a: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Incontournable Bird Free: Ian Smith,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Birdfee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partenariat clé-en-mains et forfaitaire pour vous: Mélissa Anlatici,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374CE099-DFE5-F294-BD2E-DECBC784B96C}"/>
              </a:ext>
            </a:extLst>
          </p:cNvPr>
          <p:cNvSpPr txBox="1">
            <a:spLocks/>
          </p:cNvSpPr>
          <p:nvPr/>
        </p:nvSpPr>
        <p:spPr>
          <a:xfrm>
            <a:off x="7502409" y="422580"/>
            <a:ext cx="4002463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dirty="0">
                <a:solidFill>
                  <a:srgbClr val="061F3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QUOI DE NEUF DANS L’INDUSTRIE ?</a:t>
            </a:r>
            <a:endParaRPr lang="fr-FR" sz="1600" dirty="0">
              <a:solidFill>
                <a:srgbClr val="061F3C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2A06E2E-92A9-A8B2-8D3E-B7B5C50BD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47" y="5905878"/>
            <a:ext cx="12192000" cy="95212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23391E3-CFB7-2720-8646-F5BB5C4B74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841" y="3885"/>
            <a:ext cx="2486527" cy="148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5887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182</Words>
  <Application>Microsoft Office PowerPoint</Application>
  <PresentationFormat>Grand écran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Melissa Anlatici</dc:creator>
  <cp:lastModifiedBy>Stephanie Regnier</cp:lastModifiedBy>
  <cp:revision>12</cp:revision>
  <dcterms:created xsi:type="dcterms:W3CDTF">2024-01-31T09:01:16Z</dcterms:created>
  <dcterms:modified xsi:type="dcterms:W3CDTF">2024-02-14T10:46:56Z</dcterms:modified>
</cp:coreProperties>
</file>