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82" d="100"/>
          <a:sy n="82" d="100"/>
        </p:scale>
        <p:origin x="581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09B4AB1-080E-FD9B-92A1-AB5DF6CF11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89D02D4-7C8E-846C-8588-733C716CE5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AE06077-E718-B04A-18C4-B53435CF56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459E8-4C6B-402B-AEF1-D0DDDAADAF7E}" type="datetimeFigureOut">
              <a:rPr lang="fr-FR" smtClean="0"/>
              <a:t>14/02/2024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E5DE5A3-B8A8-C8ED-8DC6-2443502B41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B7B6BD9-8EA8-8670-1E18-4E81E487FE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7E570-7091-4980-987E-AC125A1734D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55330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360C69E-F48D-B16B-16ED-0498704BD4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B64E61D-841E-B7EE-72B3-28BDF68739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E227C57-42D3-29B6-4C3D-591CF9FA4F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459E8-4C6B-402B-AEF1-D0DDDAADAF7E}" type="datetimeFigureOut">
              <a:rPr lang="fr-FR" smtClean="0"/>
              <a:t>14/02/2024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7268848-8FE0-6D51-C050-F919F82B7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AB13936-78C5-EC79-4BD5-749060D1D7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7E570-7091-4980-987E-AC125A1734D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7253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96B3B9EE-98B0-1A78-1344-D4083D0805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DEFA1C9-9666-B36A-4622-F51C3472D9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005E1CE-40EC-6521-A117-A2A34A7B3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459E8-4C6B-402B-AEF1-D0DDDAADAF7E}" type="datetimeFigureOut">
              <a:rPr lang="fr-FR" smtClean="0"/>
              <a:t>14/02/2024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4B8F49E-57AB-C906-5381-F1A06295BC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7B7EC22-E3D7-2B8F-472B-DDA0714017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7E570-7091-4980-987E-AC125A1734D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31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CC493A5-6370-C25E-8E3F-9CE9BD387A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FE3DCAC-F221-5EE0-47F2-B6B00D4543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C1FD1EC-032F-2341-9FE6-FA6F7CC356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459E8-4C6B-402B-AEF1-D0DDDAADAF7E}" type="datetimeFigureOut">
              <a:rPr lang="fr-FR" smtClean="0"/>
              <a:t>14/02/2024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DD031BB-52CA-2119-0866-B7CE28734C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FDB46D5-856C-69DA-C7B4-C5C426071C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7E570-7091-4980-987E-AC125A1734D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4795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9CF6A7B-D030-3EF7-9DE6-00C7046164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49A1A06-6A7C-7B3D-9CF5-1463BC3D89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38D8995-AEDB-8CA0-85F6-E7EA5CC8EC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459E8-4C6B-402B-AEF1-D0DDDAADAF7E}" type="datetimeFigureOut">
              <a:rPr lang="fr-FR" smtClean="0"/>
              <a:t>14/02/2024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6507CE4-6245-FB18-B502-43B13EA20D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E0B1AFF-18D3-8F5C-7932-367CB98B8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7E570-7091-4980-987E-AC125A1734D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0780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AB921A8-51C9-8176-F450-CC7BCA5F86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4F6F40B-4661-2D30-A691-BBECB594D3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3C8961C-4226-2332-34B5-93793D1395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70B3F75-E6E9-ECAB-C671-0093B71E5F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459E8-4C6B-402B-AEF1-D0DDDAADAF7E}" type="datetimeFigureOut">
              <a:rPr lang="fr-FR" smtClean="0"/>
              <a:t>14/02/2024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4D4DBC3-D170-5C6A-9EBD-4B9B107934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06C9D19-1959-53D3-75EF-EF2C3DA8F1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7E570-7091-4980-987E-AC125A1734D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2289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A182A83-5F47-2E80-354D-EF23AE9A47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77F971A-1F0A-87FD-AD47-9ED69ADB2B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0B13BFA-1C6D-D4E6-D753-E4A2B8079F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93B49071-8C0A-0E38-BAFF-AC0F6F4519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253376FB-3971-A17C-7409-66F2EF54494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ECADC680-0FBE-76F9-A77A-45A18B3043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459E8-4C6B-402B-AEF1-D0DDDAADAF7E}" type="datetimeFigureOut">
              <a:rPr lang="fr-FR" smtClean="0"/>
              <a:t>14/02/2024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43DB366F-FA0F-3577-3758-E3468DBC7B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7C57EEB1-8FA2-0B54-5A5B-843E8C791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7E570-7091-4980-987E-AC125A1734D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9454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6E52EC9-B41A-7578-796D-7A002DCBCB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C16CF149-A28C-314B-7B46-6A29FA62F9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459E8-4C6B-402B-AEF1-D0DDDAADAF7E}" type="datetimeFigureOut">
              <a:rPr lang="fr-FR" smtClean="0"/>
              <a:t>14/02/2024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3A87C39-C55F-BF45-AAF9-92B51136B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E88F896-5E6A-B409-21D5-B4C2A5747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7E570-7091-4980-987E-AC125A1734D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3679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E0CC9D73-FA77-D074-FDCA-9B8FC43CD9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459E8-4C6B-402B-AEF1-D0DDDAADAF7E}" type="datetimeFigureOut">
              <a:rPr lang="fr-FR" smtClean="0"/>
              <a:t>14/02/2024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227A620B-9415-F9D3-9368-BBC1FBCC8F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4852B556-3708-BDF3-EDEB-C791184742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7E570-7091-4980-987E-AC125A1734D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2767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CBAA0FD-2C3B-A085-47CB-C6A7A41F3D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96D26CA-E5FD-8BE4-EBB6-9553FAC01F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702CC4F-B31A-F8D5-E406-547D1D3EC4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F965FA6-C644-79A0-9933-EBEC99B60E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459E8-4C6B-402B-AEF1-D0DDDAADAF7E}" type="datetimeFigureOut">
              <a:rPr lang="fr-FR" smtClean="0"/>
              <a:t>14/02/2024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86FFE2E-9845-C1ED-BFE6-2AE9F0A8D5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4746F9D-1AD9-49CE-FEB8-E4784229A6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7E570-7091-4980-987E-AC125A1734D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6339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FD5EBD2-30DB-E9C6-4664-7AF500DFBF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CE8561FE-C7C5-F4D3-F69E-DB071B62C49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BE31245-F29C-8EDC-80E8-9B6B80E32F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BBEBCA3-6170-40A7-97C2-955315CEB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459E8-4C6B-402B-AEF1-D0DDDAADAF7E}" type="datetimeFigureOut">
              <a:rPr lang="fr-FR" smtClean="0"/>
              <a:t>14/02/2024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C9B8E5E-DC0D-D291-817E-2F47075E82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6EFC611-9094-01D3-48F3-EC91CEEF94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7E570-7091-4980-987E-AC125A1734D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637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1EA1F145-AD95-4261-56E0-CC2D5C0C49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9451783-EE70-3750-4F16-CF65A16364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F85285A-CE1A-77BA-C5BB-F4F971226FA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4459E8-4C6B-402B-AEF1-D0DDDAADAF7E}" type="datetimeFigureOut">
              <a:rPr lang="fr-FR" smtClean="0"/>
              <a:t>14/02/2024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46C1CB7-1ACE-5395-BCA6-79F7387688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F11BCAE-6707-D792-BBFD-1AEF87E12C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B7E570-7091-4980-987E-AC125A1734D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4747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A41C2393-22FD-1107-DD27-D067D6287F9E}"/>
              </a:ext>
            </a:extLst>
          </p:cNvPr>
          <p:cNvSpPr txBox="1"/>
          <p:nvPr/>
        </p:nvSpPr>
        <p:spPr>
          <a:xfrm>
            <a:off x="2769805" y="1076977"/>
            <a:ext cx="8735067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b="1" dirty="0">
                <a:solidFill>
                  <a:srgbClr val="061F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PÔLE 1 Boîte à outils : Les punaises de lit, la star </a:t>
            </a:r>
          </a:p>
          <a:p>
            <a:endParaRPr lang="fr-FR" sz="1050" dirty="0">
              <a:solidFill>
                <a:srgbClr val="061F3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1050" dirty="0">
                <a:solidFill>
                  <a:srgbClr val="061F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Animation et présentation du nuisible &amp; des solutions </a:t>
            </a:r>
            <a:r>
              <a:rPr lang="fr-FR" sz="1050" dirty="0" err="1">
                <a:solidFill>
                  <a:srgbClr val="061F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Killgerm</a:t>
            </a:r>
            <a:r>
              <a:rPr lang="fr-FR" sz="1050" dirty="0">
                <a:solidFill>
                  <a:srgbClr val="061F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Cédric </a:t>
            </a:r>
            <a:r>
              <a:rPr lang="fr-FR" sz="1050" dirty="0" err="1">
                <a:solidFill>
                  <a:srgbClr val="061F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Thenoz</a:t>
            </a:r>
            <a:r>
              <a:rPr lang="fr-FR" sz="1050" dirty="0">
                <a:solidFill>
                  <a:srgbClr val="061F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SLDC punaises de lit</a:t>
            </a:r>
          </a:p>
          <a:p>
            <a:r>
              <a:rPr lang="fr-FR" sz="1050" dirty="0">
                <a:solidFill>
                  <a:srgbClr val="061F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Stéphanie Regnier, </a:t>
            </a:r>
            <a:r>
              <a:rPr lang="fr-FR" sz="1050" dirty="0" err="1">
                <a:solidFill>
                  <a:srgbClr val="061F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Killgerm</a:t>
            </a:r>
            <a:endParaRPr lang="fr-FR" sz="1050" dirty="0">
              <a:solidFill>
                <a:srgbClr val="061F3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050" dirty="0">
              <a:solidFill>
                <a:srgbClr val="061F3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1050" dirty="0">
                <a:solidFill>
                  <a:srgbClr val="061F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Intervenants : </a:t>
            </a:r>
          </a:p>
          <a:p>
            <a:r>
              <a:rPr lang="fr-FR" sz="1050" dirty="0">
                <a:solidFill>
                  <a:srgbClr val="061F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Présentation et manipulation du </a:t>
            </a:r>
            <a:r>
              <a:rPr lang="fr-FR" sz="1050" dirty="0" err="1">
                <a:solidFill>
                  <a:srgbClr val="061F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TruDetx</a:t>
            </a:r>
            <a:r>
              <a:rPr lang="fr-FR" sz="1050" dirty="0">
                <a:solidFill>
                  <a:srgbClr val="061F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® : Fréderic Montagne, </a:t>
            </a:r>
            <a:r>
              <a:rPr lang="fr-FR" sz="1050" dirty="0" err="1">
                <a:solidFill>
                  <a:srgbClr val="061F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Envu</a:t>
            </a:r>
            <a:r>
              <a:rPr lang="fr-FR" sz="1050" dirty="0">
                <a:solidFill>
                  <a:srgbClr val="061F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fr-FR" sz="1050" dirty="0">
                <a:solidFill>
                  <a:srgbClr val="061F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Présentation de solutions chimiques: Laura Gonzalez, </a:t>
            </a:r>
            <a:r>
              <a:rPr lang="fr-FR" sz="1050" dirty="0" err="1">
                <a:solidFill>
                  <a:srgbClr val="061F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Kwizda</a:t>
            </a:r>
            <a:endParaRPr lang="fr-FR" sz="1050" dirty="0">
              <a:solidFill>
                <a:srgbClr val="061F3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1050" dirty="0">
                <a:solidFill>
                  <a:srgbClr val="061F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L’enjeu de l’alternance: Stéphane </a:t>
            </a:r>
            <a:r>
              <a:rPr lang="fr-FR" sz="1050" dirty="0" err="1">
                <a:solidFill>
                  <a:srgbClr val="061F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Olejnik</a:t>
            </a:r>
            <a:r>
              <a:rPr lang="fr-FR" sz="1050" dirty="0">
                <a:solidFill>
                  <a:srgbClr val="061F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BASF</a:t>
            </a:r>
          </a:p>
          <a:p>
            <a:endParaRPr lang="fr-FR" sz="1050" dirty="0">
              <a:solidFill>
                <a:srgbClr val="061F3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050" dirty="0">
              <a:solidFill>
                <a:srgbClr val="061F3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1050" b="1" dirty="0">
                <a:solidFill>
                  <a:srgbClr val="061F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PÔLE 2 Boîte à outils : Les rongeurs, les challengers</a:t>
            </a:r>
          </a:p>
          <a:p>
            <a:endParaRPr lang="fr-FR" sz="1050" b="1" dirty="0">
              <a:solidFill>
                <a:srgbClr val="061F3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1050" dirty="0">
                <a:solidFill>
                  <a:srgbClr val="061F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Animation et présentation des nuisibles &amp; des solutions </a:t>
            </a:r>
            <a:r>
              <a:rPr lang="fr-FR" sz="1050" dirty="0" err="1">
                <a:solidFill>
                  <a:srgbClr val="061F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Killgerm</a:t>
            </a:r>
            <a:r>
              <a:rPr lang="fr-FR" sz="1050" dirty="0">
                <a:solidFill>
                  <a:srgbClr val="061F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Nicolas </a:t>
            </a:r>
            <a:r>
              <a:rPr lang="fr-FR" sz="1050" dirty="0" err="1">
                <a:solidFill>
                  <a:srgbClr val="061F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Didych</a:t>
            </a:r>
            <a:r>
              <a:rPr lang="fr-FR" sz="1050" dirty="0">
                <a:solidFill>
                  <a:srgbClr val="061F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Izipest</a:t>
            </a:r>
          </a:p>
          <a:p>
            <a:endParaRPr lang="fr-FR" sz="1050" dirty="0">
              <a:solidFill>
                <a:srgbClr val="061F3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1050" dirty="0">
                <a:solidFill>
                  <a:srgbClr val="061F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Intervenants :</a:t>
            </a:r>
          </a:p>
          <a:p>
            <a:r>
              <a:rPr lang="fr-FR" sz="1050" dirty="0">
                <a:solidFill>
                  <a:srgbClr val="061F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révolution connectée: Alexandre Maury, </a:t>
            </a:r>
            <a:r>
              <a:rPr lang="fr-FR" sz="1050" dirty="0" err="1">
                <a:solidFill>
                  <a:srgbClr val="061F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Killgerm</a:t>
            </a:r>
            <a:endParaRPr lang="fr-FR" sz="1050" dirty="0">
              <a:solidFill>
                <a:srgbClr val="061F3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1050" dirty="0">
                <a:solidFill>
                  <a:srgbClr val="061F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 solutions d’herméticité et d’effarouchement: Alexandre Maury, </a:t>
            </a:r>
            <a:r>
              <a:rPr lang="fr-FR" sz="1050" dirty="0" err="1">
                <a:solidFill>
                  <a:srgbClr val="061F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Killgerm</a:t>
            </a:r>
            <a:endParaRPr lang="fr-FR" sz="1050" dirty="0">
              <a:solidFill>
                <a:srgbClr val="061F3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050" dirty="0">
              <a:solidFill>
                <a:srgbClr val="061F3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050" dirty="0">
              <a:solidFill>
                <a:srgbClr val="061F3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1050" b="1" dirty="0">
                <a:solidFill>
                  <a:srgbClr val="061F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PÔLE 3 : Les autres solutions de lutte … Présentation de notre catalogue 2024</a:t>
            </a:r>
          </a:p>
          <a:p>
            <a:endParaRPr lang="fr-FR" sz="1050" dirty="0">
              <a:solidFill>
                <a:srgbClr val="061F3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1050" dirty="0">
                <a:solidFill>
                  <a:srgbClr val="061F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Animation et présentation des solutions: Jérôme Scharff, </a:t>
            </a:r>
            <a:r>
              <a:rPr lang="fr-FR" sz="1050" dirty="0" err="1">
                <a:solidFill>
                  <a:srgbClr val="061F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Killgerm</a:t>
            </a:r>
            <a:endParaRPr lang="fr-FR" sz="1050" dirty="0">
              <a:solidFill>
                <a:srgbClr val="061F3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050" dirty="0">
              <a:solidFill>
                <a:srgbClr val="061F3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1050" dirty="0">
                <a:solidFill>
                  <a:srgbClr val="061F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Intervenants:</a:t>
            </a:r>
          </a:p>
          <a:p>
            <a:r>
              <a:rPr lang="fr-FR" sz="1050" dirty="0">
                <a:solidFill>
                  <a:srgbClr val="061F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révolution LED : Frédéric </a:t>
            </a:r>
            <a:r>
              <a:rPr lang="fr-FR" sz="1050" dirty="0" err="1">
                <a:solidFill>
                  <a:srgbClr val="061F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Hurtsel</a:t>
            </a:r>
            <a:r>
              <a:rPr lang="fr-FR" sz="1050" dirty="0">
                <a:solidFill>
                  <a:srgbClr val="061F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050" dirty="0" err="1">
                <a:solidFill>
                  <a:srgbClr val="061F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PestWest</a:t>
            </a:r>
            <a:endParaRPr lang="fr-FR" sz="1050" dirty="0">
              <a:solidFill>
                <a:srgbClr val="061F3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1050" dirty="0">
                <a:solidFill>
                  <a:srgbClr val="061F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boîte à outils guêpes/frelons : Olivier Perronnet, </a:t>
            </a:r>
            <a:r>
              <a:rPr lang="fr-FR" sz="1050" dirty="0" err="1">
                <a:solidFill>
                  <a:srgbClr val="061F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Killgerm</a:t>
            </a:r>
            <a:endParaRPr lang="fr-FR" sz="1050" dirty="0">
              <a:solidFill>
                <a:srgbClr val="061F3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1050" dirty="0">
                <a:solidFill>
                  <a:srgbClr val="061F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 formations pour vous accompagner: Christine </a:t>
            </a:r>
            <a:r>
              <a:rPr lang="fr-FR" sz="1050" dirty="0" err="1">
                <a:solidFill>
                  <a:srgbClr val="061F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Lasseur</a:t>
            </a:r>
            <a:r>
              <a:rPr lang="fr-FR" sz="1050" dirty="0">
                <a:solidFill>
                  <a:srgbClr val="061F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Izipest </a:t>
            </a:r>
          </a:p>
          <a:p>
            <a:r>
              <a:rPr lang="fr-FR" sz="1050" dirty="0">
                <a:solidFill>
                  <a:srgbClr val="061F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Incontournable Bird Free: Ian Smith, </a:t>
            </a:r>
            <a:r>
              <a:rPr lang="fr-FR" sz="1050" dirty="0" err="1">
                <a:solidFill>
                  <a:srgbClr val="061F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Birdfee</a:t>
            </a:r>
            <a:endParaRPr lang="fr-FR" sz="1050" dirty="0">
              <a:solidFill>
                <a:srgbClr val="061F3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050" dirty="0">
              <a:solidFill>
                <a:srgbClr val="061F3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itre 2">
            <a:extLst>
              <a:ext uri="{FF2B5EF4-FFF2-40B4-BE49-F238E27FC236}">
                <a16:creationId xmlns:a16="http://schemas.microsoft.com/office/drawing/2014/main" id="{374CE099-DFE5-F294-BD2E-DECBC784B96C}"/>
              </a:ext>
            </a:extLst>
          </p:cNvPr>
          <p:cNvSpPr txBox="1">
            <a:spLocks/>
          </p:cNvSpPr>
          <p:nvPr/>
        </p:nvSpPr>
        <p:spPr>
          <a:xfrm>
            <a:off x="7502409" y="422580"/>
            <a:ext cx="4002463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600" dirty="0">
                <a:solidFill>
                  <a:srgbClr val="061F3C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QUOI DE NEUF DANS L’INDUSTRIE ?</a:t>
            </a:r>
            <a:endParaRPr lang="fr-FR" sz="1600" dirty="0">
              <a:solidFill>
                <a:srgbClr val="061F3C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D2A06E2E-92A9-A8B2-8D3E-B7B5C50BDE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547" y="5905878"/>
            <a:ext cx="12192000" cy="952122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E23391E3-CFB7-2720-8646-F5BB5C4B74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0841" y="3885"/>
            <a:ext cx="2486527" cy="1482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358877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178</Words>
  <Application>Microsoft Office PowerPoint</Application>
  <PresentationFormat>Grand écran</PresentationFormat>
  <Paragraphs>30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Melissa Anlatici</dc:creator>
  <cp:lastModifiedBy>Stephanie Regnier</cp:lastModifiedBy>
  <cp:revision>13</cp:revision>
  <dcterms:created xsi:type="dcterms:W3CDTF">2024-01-31T09:01:16Z</dcterms:created>
  <dcterms:modified xsi:type="dcterms:W3CDTF">2024-02-14T10:50:01Z</dcterms:modified>
</cp:coreProperties>
</file>